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7559675" cy="104394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 varScale="1">
        <p:scale>
          <a:sx n="71" d="100"/>
          <a:sy n="71" d="100"/>
        </p:scale>
        <p:origin x="3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3d7495652bb373b48445ba32b85783c15db6af63546007bdecd5a3b80379692d::" providerId="AD" clId="Web-{B950EF7D-F9CF-E536-A6D2-ABFB82C54A0D}"/>
    <pc:docChg chg="modSld">
      <pc:chgData name="Guest User" userId="S::urn:spo:anon#3d7495652bb373b48445ba32b85783c15db6af63546007bdecd5a3b80379692d::" providerId="AD" clId="Web-{B950EF7D-F9CF-E536-A6D2-ABFB82C54A0D}" dt="2023-03-26T20:44:07.968" v="12" actId="20577"/>
      <pc:docMkLst>
        <pc:docMk/>
      </pc:docMkLst>
      <pc:sldChg chg="modSp">
        <pc:chgData name="Guest User" userId="S::urn:spo:anon#3d7495652bb373b48445ba32b85783c15db6af63546007bdecd5a3b80379692d::" providerId="AD" clId="Web-{B950EF7D-F9CF-E536-A6D2-ABFB82C54A0D}" dt="2023-03-26T20:44:07.968" v="12" actId="20577"/>
        <pc:sldMkLst>
          <pc:docMk/>
          <pc:sldMk cId="2516234662" sldId="257"/>
        </pc:sldMkLst>
        <pc:spChg chg="mod">
          <ac:chgData name="Guest User" userId="S::urn:spo:anon#3d7495652bb373b48445ba32b85783c15db6af63546007bdecd5a3b80379692d::" providerId="AD" clId="Web-{B950EF7D-F9CF-E536-A6D2-ABFB82C54A0D}" dt="2023-03-26T20:43:44.279" v="3" actId="20577"/>
          <ac:spMkLst>
            <pc:docMk/>
            <pc:sldMk cId="2516234662" sldId="257"/>
            <ac:spMk id="13" creationId="{3C6F6051-458A-D645-ADE0-0192C5049925}"/>
          </ac:spMkLst>
        </pc:spChg>
        <pc:spChg chg="mod">
          <ac:chgData name="Guest User" userId="S::urn:spo:anon#3d7495652bb373b48445ba32b85783c15db6af63546007bdecd5a3b80379692d::" providerId="AD" clId="Web-{B950EF7D-F9CF-E536-A6D2-ABFB82C54A0D}" dt="2023-03-26T20:44:07.968" v="12" actId="20577"/>
          <ac:spMkLst>
            <pc:docMk/>
            <pc:sldMk cId="2516234662" sldId="257"/>
            <ac:spMk id="14" creationId="{22DDBC8D-0550-3F4D-AF8D-4058B24C95C3}"/>
          </ac:spMkLst>
        </pc:spChg>
      </pc:sldChg>
    </pc:docChg>
  </pc:docChgLst>
  <pc:docChgLst>
    <pc:chgData name="Valerija Vrček Habazin" userId="df2c5626-8af7-41ed-ba8c-7fa4b2de222a" providerId="ADAL" clId="{2C26448D-A32A-496B-AD41-14D99C681F99}"/>
    <pc:docChg chg="modSld">
      <pc:chgData name="Valerija Vrček Habazin" userId="df2c5626-8af7-41ed-ba8c-7fa4b2de222a" providerId="ADAL" clId="{2C26448D-A32A-496B-AD41-14D99C681F99}" dt="2023-03-28T12:39:40.325" v="17" actId="20577"/>
      <pc:docMkLst>
        <pc:docMk/>
      </pc:docMkLst>
      <pc:sldChg chg="modSp mod">
        <pc:chgData name="Valerija Vrček Habazin" userId="df2c5626-8af7-41ed-ba8c-7fa4b2de222a" providerId="ADAL" clId="{2C26448D-A32A-496B-AD41-14D99C681F99}" dt="2023-03-28T12:39:40.325" v="17" actId="20577"/>
        <pc:sldMkLst>
          <pc:docMk/>
          <pc:sldMk cId="2071956834" sldId="256"/>
        </pc:sldMkLst>
        <pc:spChg chg="mod">
          <ac:chgData name="Valerija Vrček Habazin" userId="df2c5626-8af7-41ed-ba8c-7fa4b2de222a" providerId="ADAL" clId="{2C26448D-A32A-496B-AD41-14D99C681F99}" dt="2023-03-28T12:39:40.325" v="17" actId="20577"/>
          <ac:spMkLst>
            <pc:docMk/>
            <pc:sldMk cId="2071956834" sldId="256"/>
            <ac:spMk id="22" creationId="{8F4B2225-D9AD-6945-8868-884C2350ACFC}"/>
          </ac:spMkLst>
        </pc:spChg>
      </pc:sldChg>
      <pc:sldChg chg="modSp mod">
        <pc:chgData name="Valerija Vrček Habazin" userId="df2c5626-8af7-41ed-ba8c-7fa4b2de222a" providerId="ADAL" clId="{2C26448D-A32A-496B-AD41-14D99C681F99}" dt="2023-03-28T12:39:15.317" v="8" actId="20577"/>
        <pc:sldMkLst>
          <pc:docMk/>
          <pc:sldMk cId="2516234662" sldId="257"/>
        </pc:sldMkLst>
        <pc:spChg chg="mod">
          <ac:chgData name="Valerija Vrček Habazin" userId="df2c5626-8af7-41ed-ba8c-7fa4b2de222a" providerId="ADAL" clId="{2C26448D-A32A-496B-AD41-14D99C681F99}" dt="2023-03-28T12:39:15.317" v="8" actId="20577"/>
          <ac:spMkLst>
            <pc:docMk/>
            <pc:sldMk cId="2516234662" sldId="257"/>
            <ac:spMk id="13" creationId="{3C6F6051-458A-D645-ADE0-0192C5049925}"/>
          </ac:spMkLst>
        </pc:spChg>
      </pc:sldChg>
    </pc:docChg>
  </pc:docChgLst>
  <pc:docChgLst>
    <pc:chgData name="Guest User" userId="S::urn:spo:anon#3d7495652bb373b48445ba32b85783c15db6af63546007bdecd5a3b80379692d::" providerId="AD" clId="Web-{614C322D-B269-EF65-2735-6C338AC159AD}"/>
    <pc:docChg chg="modSld">
      <pc:chgData name="Guest User" userId="S::urn:spo:anon#3d7495652bb373b48445ba32b85783c15db6af63546007bdecd5a3b80379692d::" providerId="AD" clId="Web-{614C322D-B269-EF65-2735-6C338AC159AD}" dt="2023-02-15T11:20:40.373" v="260" actId="20577"/>
      <pc:docMkLst>
        <pc:docMk/>
      </pc:docMkLst>
      <pc:sldChg chg="modSp">
        <pc:chgData name="Guest User" userId="S::urn:spo:anon#3d7495652bb373b48445ba32b85783c15db6af63546007bdecd5a3b80379692d::" providerId="AD" clId="Web-{614C322D-B269-EF65-2735-6C338AC159AD}" dt="2023-02-15T11:16:06.269" v="56" actId="20577"/>
        <pc:sldMkLst>
          <pc:docMk/>
          <pc:sldMk cId="2071956834" sldId="256"/>
        </pc:sldMkLst>
        <pc:spChg chg="mod">
          <ac:chgData name="Guest User" userId="S::urn:spo:anon#3d7495652bb373b48445ba32b85783c15db6af63546007bdecd5a3b80379692d::" providerId="AD" clId="Web-{614C322D-B269-EF65-2735-6C338AC159AD}" dt="2023-02-15T11:14:52.673" v="2" actId="20577"/>
          <ac:spMkLst>
            <pc:docMk/>
            <pc:sldMk cId="2071956834" sldId="256"/>
            <ac:spMk id="18" creationId="{0989C992-3261-014B-A15D-98A18692FD28}"/>
          </ac:spMkLst>
        </pc:spChg>
        <pc:spChg chg="mod">
          <ac:chgData name="Guest User" userId="S::urn:spo:anon#3d7495652bb373b48445ba32b85783c15db6af63546007bdecd5a3b80379692d::" providerId="AD" clId="Web-{614C322D-B269-EF65-2735-6C338AC159AD}" dt="2023-02-15T11:16:06.269" v="56" actId="20577"/>
          <ac:spMkLst>
            <pc:docMk/>
            <pc:sldMk cId="2071956834" sldId="256"/>
            <ac:spMk id="19" creationId="{D8BDB25C-F73D-AE45-A679-399BBCBC9C34}"/>
          </ac:spMkLst>
        </pc:spChg>
        <pc:spChg chg="mod">
          <ac:chgData name="Guest User" userId="S::urn:spo:anon#3d7495652bb373b48445ba32b85783c15db6af63546007bdecd5a3b80379692d::" providerId="AD" clId="Web-{614C322D-B269-EF65-2735-6C338AC159AD}" dt="2023-02-15T11:15:52.034" v="52" actId="20577"/>
          <ac:spMkLst>
            <pc:docMk/>
            <pc:sldMk cId="2071956834" sldId="256"/>
            <ac:spMk id="21" creationId="{4864769E-AA15-8A41-BE86-F94112E4A42C}"/>
          </ac:spMkLst>
        </pc:spChg>
        <pc:spChg chg="mod">
          <ac:chgData name="Guest User" userId="S::urn:spo:anon#3d7495652bb373b48445ba32b85783c15db6af63546007bdecd5a3b80379692d::" providerId="AD" clId="Web-{614C322D-B269-EF65-2735-6C338AC159AD}" dt="2023-02-15T11:15:22.877" v="34" actId="20577"/>
          <ac:spMkLst>
            <pc:docMk/>
            <pc:sldMk cId="2071956834" sldId="256"/>
            <ac:spMk id="22" creationId="{8F4B2225-D9AD-6945-8868-884C2350ACFC}"/>
          </ac:spMkLst>
        </pc:spChg>
      </pc:sldChg>
      <pc:sldChg chg="modSp">
        <pc:chgData name="Guest User" userId="S::urn:spo:anon#3d7495652bb373b48445ba32b85783c15db6af63546007bdecd5a3b80379692d::" providerId="AD" clId="Web-{614C322D-B269-EF65-2735-6C338AC159AD}" dt="2023-02-15T11:20:40.373" v="260" actId="20577"/>
        <pc:sldMkLst>
          <pc:docMk/>
          <pc:sldMk cId="2516234662" sldId="257"/>
        </pc:sldMkLst>
        <pc:spChg chg="mod">
          <ac:chgData name="Guest User" userId="S::urn:spo:anon#3d7495652bb373b48445ba32b85783c15db6af63546007bdecd5a3b80379692d::" providerId="AD" clId="Web-{614C322D-B269-EF65-2735-6C338AC159AD}" dt="2023-02-15T11:16:20.707" v="58" actId="20577"/>
          <ac:spMkLst>
            <pc:docMk/>
            <pc:sldMk cId="2516234662" sldId="257"/>
            <ac:spMk id="12" creationId="{7773DA87-C340-DA49-9C8A-53DD74D1A81A}"/>
          </ac:spMkLst>
        </pc:spChg>
        <pc:spChg chg="mod">
          <ac:chgData name="Guest User" userId="S::urn:spo:anon#3d7495652bb373b48445ba32b85783c15db6af63546007bdecd5a3b80379692d::" providerId="AD" clId="Web-{614C322D-B269-EF65-2735-6C338AC159AD}" dt="2023-02-15T11:19:58.871" v="255" actId="20577"/>
          <ac:spMkLst>
            <pc:docMk/>
            <pc:sldMk cId="2516234662" sldId="257"/>
            <ac:spMk id="13" creationId="{3C6F6051-458A-D645-ADE0-0192C5049925}"/>
          </ac:spMkLst>
        </pc:spChg>
        <pc:spChg chg="mod">
          <ac:chgData name="Guest User" userId="S::urn:spo:anon#3d7495652bb373b48445ba32b85783c15db6af63546007bdecd5a3b80379692d::" providerId="AD" clId="Web-{614C322D-B269-EF65-2735-6C338AC159AD}" dt="2023-02-15T11:20:40.373" v="260" actId="20577"/>
          <ac:spMkLst>
            <pc:docMk/>
            <pc:sldMk cId="2516234662" sldId="257"/>
            <ac:spMk id="14" creationId="{22DDBC8D-0550-3F4D-AF8D-4058B24C95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3C1C-6088-4B0E-A15E-F61DF1B19092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490F-A93B-43BD-97ED-BC0506CF8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BUDI DIO PROMJENE!</a:t>
            </a:r>
            <a:endParaRPr lang="de-AT" sz="2600" dirty="0">
              <a:ea typeface="+mn-lt"/>
              <a:cs typeface="+mn-lt"/>
            </a:endParaRPr>
          </a:p>
          <a:p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376889" y="3452014"/>
            <a:ext cx="680591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 panose="020F0502020204030204" pitchFamily="34" charset="0"/>
              </a:rPr>
              <a:t>Agenda</a:t>
            </a:r>
          </a:p>
          <a:p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→ 	</a:t>
            </a:r>
          </a:p>
          <a:p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→ 	</a:t>
            </a:r>
          </a:p>
          <a:p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→ </a:t>
            </a:r>
            <a:endParaRPr lang="de-AT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497710" y="2176580"/>
            <a:ext cx="5879644" cy="984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000" b="1" dirty="0">
                <a:solidFill>
                  <a:srgbClr val="08537A"/>
                </a:solidFill>
                <a:latin typeface="Calibri"/>
                <a:cs typeface="Calibri"/>
              </a:rPr>
              <a:t>Datum</a:t>
            </a:r>
            <a:endParaRPr lang="en-US" dirty="0"/>
          </a:p>
          <a:p>
            <a:r>
              <a:rPr lang="de-AT" sz="2000" b="1" dirty="0" err="1">
                <a:solidFill>
                  <a:srgbClr val="08537A"/>
                </a:solidFill>
                <a:latin typeface="Calibri"/>
                <a:cs typeface="Calibri"/>
              </a:rPr>
              <a:t>Mjesto</a:t>
            </a:r>
            <a:r>
              <a:rPr lang="de-AT" sz="2000" b="1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sz="2000" b="1" dirty="0" err="1">
                <a:solidFill>
                  <a:srgbClr val="08537A"/>
                </a:solidFill>
                <a:latin typeface="Calibri"/>
                <a:cs typeface="Calibri"/>
              </a:rPr>
              <a:t>održavanja</a:t>
            </a:r>
            <a:endParaRPr lang="de-AT" sz="2000" b="1" dirty="0" err="1">
              <a:solidFill>
                <a:srgbClr val="08537A"/>
              </a:solidFill>
              <a:cs typeface="Calibri"/>
            </a:endParaRPr>
          </a:p>
          <a:p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Predavači</a:t>
            </a:r>
            <a:endParaRPr lang="de-AT" dirty="0" err="1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3600" b="1" dirty="0" err="1">
                <a:solidFill>
                  <a:srgbClr val="2B5C82"/>
                </a:solidFill>
                <a:latin typeface="Calibri"/>
                <a:cs typeface="Calibri"/>
              </a:rPr>
              <a:t>Informativna</a:t>
            </a:r>
            <a:r>
              <a:rPr lang="de-AT" sz="3600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hr-HR" sz="3600" b="1" dirty="0">
                <a:solidFill>
                  <a:srgbClr val="2B5C82"/>
                </a:solidFill>
                <a:latin typeface="Calibri"/>
                <a:cs typeface="Calibri"/>
              </a:rPr>
              <a:t>radionica</a:t>
            </a:r>
            <a:r>
              <a:rPr lang="de-AT" sz="3600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3600" b="1" dirty="0" err="1">
                <a:solidFill>
                  <a:srgbClr val="2B5C82"/>
                </a:solidFill>
                <a:latin typeface="Calibri"/>
                <a:cs typeface="Calibri"/>
              </a:rPr>
              <a:t>za</a:t>
            </a:r>
            <a:r>
              <a:rPr lang="de-AT" sz="3600" b="1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sz="3600" b="1" dirty="0" err="1">
                <a:solidFill>
                  <a:srgbClr val="2B5C82"/>
                </a:solidFill>
                <a:latin typeface="Calibri"/>
                <a:cs typeface="Calibri"/>
              </a:rPr>
              <a:t>našu</a:t>
            </a:r>
            <a:r>
              <a:rPr lang="de-AT" sz="3600" b="1" dirty="0">
                <a:solidFill>
                  <a:srgbClr val="2B5C82"/>
                </a:solidFill>
                <a:latin typeface="Calibri"/>
                <a:cs typeface="Calibri"/>
              </a:rPr>
              <a:t> ENERGETSKU PROMJENU!</a:t>
            </a:r>
            <a:endParaRPr lang="de-AT" sz="3600" b="1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2C6F60E-F417-0343-8554-29613A1910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sz="2600" b="1" dirty="0" err="1">
                <a:solidFill>
                  <a:srgbClr val="2B5C82"/>
                </a:solidFill>
                <a:latin typeface="Calibri"/>
                <a:cs typeface="Calibri"/>
              </a:rPr>
              <a:t>Energetske</a:t>
            </a:r>
            <a:r>
              <a:rPr lang="de-AT" sz="2600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b="1" dirty="0" err="1">
                <a:solidFill>
                  <a:srgbClr val="2B5C82"/>
                </a:solidFill>
                <a:latin typeface="Calibri"/>
                <a:cs typeface="Calibri"/>
              </a:rPr>
              <a:t>zajednice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su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odgovor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koji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smo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svi</a:t>
            </a:r>
            <a:r>
              <a:rPr lang="de-AT" sz="2600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sz="2600" dirty="0" err="1">
                <a:solidFill>
                  <a:srgbClr val="2B5C82"/>
                </a:solidFill>
                <a:latin typeface="Calibri"/>
                <a:cs typeface="Calibri"/>
              </a:rPr>
              <a:t>tražili</a:t>
            </a:r>
            <a:r>
              <a:rPr lang="de-AT" sz="2600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:</a:t>
            </a:r>
            <a:endParaRPr lang="de-AT" sz="2600" dirty="0">
              <a:latin typeface="Calibri"/>
              <a:ea typeface="+mn-lt"/>
              <a:cs typeface="Calibri"/>
            </a:endParaRPr>
          </a:p>
          <a:p>
            <a:endParaRPr lang="de-AT" sz="2600" b="1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U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energetskim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zajednicama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električna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energija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proizvodi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se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lokalno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,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dijeli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se i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koristi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u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susjedstvu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Javna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tijela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,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tvrtke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i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građani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,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ujedinjuju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snage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kako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bi</a:t>
            </a:r>
            <a:r>
              <a:rPr lang="hr-HR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zajedno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 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oblikovali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energetsku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budućnost</a:t>
            </a:r>
            <a:r>
              <a:rPr lang="de-AT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dirty="0" err="1">
                <a:solidFill>
                  <a:srgbClr val="2B5C82"/>
                </a:solidFill>
                <a:latin typeface="Calibri"/>
                <a:cs typeface="Calibri"/>
              </a:rPr>
              <a:t>zajednice</a:t>
            </a:r>
            <a:r>
              <a:rPr lang="de-AT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Font typeface="Arial"/>
              <a:buBlip>
                <a:blip r:embed="rId3"/>
              </a:buBlip>
            </a:pP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To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je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situacija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u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kojoj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su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svi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dobitnici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– 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vi</a:t>
            </a:r>
            <a:r>
              <a:rPr lang="de-AT" b="1" dirty="0">
                <a:solidFill>
                  <a:srgbClr val="2B5C82"/>
                </a:solidFill>
                <a:effectLst/>
                <a:latin typeface="Calibri"/>
                <a:cs typeface="Calibri"/>
              </a:rPr>
              <a:t>,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vaš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susjed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 i </a:t>
            </a:r>
            <a:r>
              <a:rPr lang="de-AT" b="1" dirty="0" err="1">
                <a:solidFill>
                  <a:srgbClr val="2B5C82"/>
                </a:solidFill>
                <a:latin typeface="Calibri"/>
                <a:cs typeface="Calibri"/>
              </a:rPr>
              <a:t>okoliš</a:t>
            </a:r>
            <a:r>
              <a:rPr lang="de-AT" b="1" dirty="0">
                <a:solidFill>
                  <a:srgbClr val="2B5C82"/>
                </a:solidFill>
                <a:latin typeface="Calibri"/>
                <a:cs typeface="Calibri"/>
              </a:rPr>
              <a:t>!</a:t>
            </a:r>
            <a:endParaRPr lang="de-AT" dirty="0">
              <a:effectLst/>
              <a:ea typeface="+mn-lt"/>
              <a:cs typeface="+mn-lt"/>
            </a:endParaRPr>
          </a:p>
          <a:p>
            <a:pPr marL="285750" indent="-285750">
              <a:buSzPct val="120000"/>
              <a:buChar char="•"/>
            </a:pPr>
            <a:endParaRPr lang="de-AT" b="1" dirty="0">
              <a:solidFill>
                <a:srgbClr val="2B5C82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U 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slučaju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 da 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ste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 </a:t>
            </a:r>
            <a:r>
              <a:rPr lang="de-AT" b="1" dirty="0" err="1">
                <a:solidFill>
                  <a:srgbClr val="08537A"/>
                </a:solidFill>
                <a:latin typeface="Calibri"/>
                <a:cs typeface="Calibri"/>
              </a:rPr>
              <a:t>zainteresirani</a:t>
            </a:r>
            <a:r>
              <a:rPr lang="de-AT" b="1" dirty="0">
                <a:solidFill>
                  <a:srgbClr val="08537A"/>
                </a:solidFill>
                <a:latin typeface="Calibri"/>
                <a:cs typeface="Calibri"/>
              </a:rPr>
              <a:t>...</a:t>
            </a:r>
            <a:endParaRPr lang="de-AT" dirty="0">
              <a:ea typeface="+mn-lt"/>
              <a:cs typeface="+mn-lt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Više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informacija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</a:t>
            </a:r>
            <a:r>
              <a:rPr lang="de-AT" sz="1600" dirty="0" err="1">
                <a:solidFill>
                  <a:srgbClr val="08537A"/>
                </a:solidFill>
                <a:latin typeface="Calibri"/>
                <a:cs typeface="Calibri"/>
              </a:rPr>
              <a:t>pronađite</a:t>
            </a:r>
            <a:r>
              <a:rPr lang="de-AT" sz="1600" dirty="0">
                <a:solidFill>
                  <a:srgbClr val="08537A"/>
                </a:solidFill>
                <a:latin typeface="Calibri"/>
                <a:cs typeface="Calibri"/>
              </a:rPr>
              <a:t> na 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  <a:cs typeface="Calibri"/>
            </a:endParaRPr>
          </a:p>
          <a:p>
            <a:r>
              <a:rPr lang="de-AT" sz="1600" b="1" dirty="0">
                <a:solidFill>
                  <a:srgbClr val="08537A"/>
                </a:solidFill>
                <a:effectLst/>
                <a:latin typeface="Calibri"/>
                <a:cs typeface="Calibri"/>
              </a:rPr>
              <a:t>www.exampleenergycommunity.com</a:t>
            </a:r>
            <a:r>
              <a:rPr lang="de-AT" sz="1600" dirty="0">
                <a:solidFill>
                  <a:srgbClr val="08537A"/>
                </a:solidFill>
                <a:effectLst/>
                <a:latin typeface="Calibri"/>
                <a:cs typeface="Calibri"/>
              </a:rPr>
              <a:t> 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7" y="9758416"/>
            <a:ext cx="1028440" cy="455077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9609247"/>
            <a:ext cx="7559655" cy="82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ject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4551" y="9672050"/>
            <a:ext cx="590526" cy="396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4258" y="10111842"/>
            <a:ext cx="6229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Illustrations</a:t>
            </a:r>
            <a:r>
              <a:rPr lang="de-DE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7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© Klima- und Energiefonds</a:t>
            </a:r>
          </a:p>
          <a:p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work © 2022 by Austrian Energy Agency is licensed under CC BY-NC-SA 4.0. To view a copy of this license, visit</a:t>
            </a:r>
            <a:r>
              <a:rPr lang="en-GB" sz="700" i="1" dirty="0"/>
              <a:t> </a:t>
            </a:r>
            <a:r>
              <a:rPr lang="en-GB" sz="700" i="1" dirty="0">
                <a:hlinkClick r:id="rId6" tooltip="http://creativecommons.org/licenses/by-nc-sa/4.0/"/>
              </a:rPr>
              <a:t>http://creativecommons.org/licenses/by-nc-sa/4.0/</a:t>
            </a:r>
            <a:endParaRPr lang="en-GB" sz="700" i="1" dirty="0"/>
          </a:p>
        </p:txBody>
      </p:sp>
      <p:pic>
        <p:nvPicPr>
          <p:cNvPr id="10" name="object 3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87" y="9590197"/>
            <a:ext cx="1557728" cy="57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56" y="9650660"/>
            <a:ext cx="1028440" cy="45507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395077" y="9647365"/>
            <a:ext cx="18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material is part of a project that has received funding from the European Union's Horizon 2020 research and innovation programme under grant agreement No 101033722.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162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Valerija Vrček Habazin</cp:lastModifiedBy>
  <cp:revision>59</cp:revision>
  <dcterms:created xsi:type="dcterms:W3CDTF">2022-12-09T12:20:21Z</dcterms:created>
  <dcterms:modified xsi:type="dcterms:W3CDTF">2023-03-28T12:39:49Z</dcterms:modified>
</cp:coreProperties>
</file>