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jpg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94"/>
    <p:restoredTop sz="94669"/>
  </p:normalViewPr>
  <p:slideViewPr>
    <p:cSldViewPr snapToGrid="0" snapToObjects="1">
      <p:cViewPr varScale="1">
        <p:scale>
          <a:sx n="71" d="100"/>
          <a:sy n="71" d="100"/>
        </p:scale>
        <p:origin x="32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3d7495652bb373b48445ba32b85783c15db6af63546007bdecd5a3b80379692d::" providerId="AD" clId="Web-{B11689E1-40AF-28DF-44C4-FF462F0146FD}"/>
    <pc:docChg chg="modSld">
      <pc:chgData name="Guest User" userId="S::urn:spo:anon#3d7495652bb373b48445ba32b85783c15db6af63546007bdecd5a3b80379692d::" providerId="AD" clId="Web-{B11689E1-40AF-28DF-44C4-FF462F0146FD}" dt="2023-02-15T11:48:27.481" v="0" actId="20577"/>
      <pc:docMkLst>
        <pc:docMk/>
      </pc:docMkLst>
      <pc:sldChg chg="modSp">
        <pc:chgData name="Guest User" userId="S::urn:spo:anon#3d7495652bb373b48445ba32b85783c15db6af63546007bdecd5a3b80379692d::" providerId="AD" clId="Web-{B11689E1-40AF-28DF-44C4-FF462F0146FD}" dt="2023-02-15T11:48:27.481" v="0" actId="20577"/>
        <pc:sldMkLst>
          <pc:docMk/>
          <pc:sldMk cId="2516234662" sldId="257"/>
        </pc:sldMkLst>
        <pc:spChg chg="mod">
          <ac:chgData name="Guest User" userId="S::urn:spo:anon#3d7495652bb373b48445ba32b85783c15db6af63546007bdecd5a3b80379692d::" providerId="AD" clId="Web-{B11689E1-40AF-28DF-44C4-FF462F0146FD}" dt="2023-02-15T11:48:27.481" v="0" actId="20577"/>
          <ac:spMkLst>
            <pc:docMk/>
            <pc:sldMk cId="2516234662" sldId="257"/>
            <ac:spMk id="3" creationId="{CC2EEDC6-92A5-D733-5B78-316F95E0CE93}"/>
          </ac:spMkLst>
        </pc:spChg>
      </pc:sldChg>
    </pc:docChg>
  </pc:docChgLst>
  <pc:docChgLst>
    <pc:chgData name="Valerija Vrček Habazin" userId="df2c5626-8af7-41ed-ba8c-7fa4b2de222a" providerId="ADAL" clId="{6DDE497C-3362-4021-BCDD-63D3FD8803A5}"/>
    <pc:docChg chg="undo custSel modSld">
      <pc:chgData name="Valerija Vrček Habazin" userId="df2c5626-8af7-41ed-ba8c-7fa4b2de222a" providerId="ADAL" clId="{6DDE497C-3362-4021-BCDD-63D3FD8803A5}" dt="2023-03-28T14:25:48.449" v="220" actId="20577"/>
      <pc:docMkLst>
        <pc:docMk/>
      </pc:docMkLst>
      <pc:sldChg chg="modSp mod">
        <pc:chgData name="Valerija Vrček Habazin" userId="df2c5626-8af7-41ed-ba8c-7fa4b2de222a" providerId="ADAL" clId="{6DDE497C-3362-4021-BCDD-63D3FD8803A5}" dt="2023-03-28T14:25:11.631" v="207" actId="20577"/>
        <pc:sldMkLst>
          <pc:docMk/>
          <pc:sldMk cId="2071956834" sldId="256"/>
        </pc:sldMkLst>
        <pc:spChg chg="mod">
          <ac:chgData name="Valerija Vrček Habazin" userId="df2c5626-8af7-41ed-ba8c-7fa4b2de222a" providerId="ADAL" clId="{6DDE497C-3362-4021-BCDD-63D3FD8803A5}" dt="2023-03-28T14:22:43.327" v="71" actId="20577"/>
          <ac:spMkLst>
            <pc:docMk/>
            <pc:sldMk cId="2071956834" sldId="256"/>
            <ac:spMk id="19" creationId="{D8BDB25C-F73D-AE45-A679-399BBCBC9C34}"/>
          </ac:spMkLst>
        </pc:spChg>
        <pc:spChg chg="mod">
          <ac:chgData name="Valerija Vrček Habazin" userId="df2c5626-8af7-41ed-ba8c-7fa4b2de222a" providerId="ADAL" clId="{6DDE497C-3362-4021-BCDD-63D3FD8803A5}" dt="2023-03-28T14:23:11.100" v="72" actId="20577"/>
          <ac:spMkLst>
            <pc:docMk/>
            <pc:sldMk cId="2071956834" sldId="256"/>
            <ac:spMk id="20" creationId="{35C9FAAD-C7A7-5E4E-9494-017CEBD14295}"/>
          </ac:spMkLst>
        </pc:spChg>
        <pc:spChg chg="mod">
          <ac:chgData name="Valerija Vrček Habazin" userId="df2c5626-8af7-41ed-ba8c-7fa4b2de222a" providerId="ADAL" clId="{6DDE497C-3362-4021-BCDD-63D3FD8803A5}" dt="2023-03-28T14:25:11.631" v="207" actId="20577"/>
          <ac:spMkLst>
            <pc:docMk/>
            <pc:sldMk cId="2071956834" sldId="256"/>
            <ac:spMk id="21" creationId="{4864769E-AA15-8A41-BE86-F94112E4A42C}"/>
          </ac:spMkLst>
        </pc:spChg>
      </pc:sldChg>
      <pc:sldChg chg="modSp mod">
        <pc:chgData name="Valerija Vrček Habazin" userId="df2c5626-8af7-41ed-ba8c-7fa4b2de222a" providerId="ADAL" clId="{6DDE497C-3362-4021-BCDD-63D3FD8803A5}" dt="2023-03-28T14:25:48.449" v="220" actId="20577"/>
        <pc:sldMkLst>
          <pc:docMk/>
          <pc:sldMk cId="2516234662" sldId="257"/>
        </pc:sldMkLst>
        <pc:spChg chg="mod">
          <ac:chgData name="Valerija Vrček Habazin" userId="df2c5626-8af7-41ed-ba8c-7fa4b2de222a" providerId="ADAL" clId="{6DDE497C-3362-4021-BCDD-63D3FD8803A5}" dt="2023-03-28T14:25:48.449" v="220" actId="20577"/>
          <ac:spMkLst>
            <pc:docMk/>
            <pc:sldMk cId="2516234662" sldId="257"/>
            <ac:spMk id="3" creationId="{CC2EEDC6-92A5-D733-5B78-316F95E0CE93}"/>
          </ac:spMkLst>
        </pc:spChg>
      </pc:sldChg>
    </pc:docChg>
  </pc:docChgLst>
  <pc:docChgLst>
    <pc:chgData name="Guest User" userId="S::urn:spo:anon#3d7495652bb373b48445ba32b85783c15db6af63546007bdecd5a3b80379692d::" providerId="AD" clId="Web-{AB2A9796-11C9-3AF6-0A9F-DA12532AE08B}"/>
    <pc:docChg chg="modSld">
      <pc:chgData name="Guest User" userId="S::urn:spo:anon#3d7495652bb373b48445ba32b85783c15db6af63546007bdecd5a3b80379692d::" providerId="AD" clId="Web-{AB2A9796-11C9-3AF6-0A9F-DA12532AE08B}" dt="2023-02-15T11:20:29.056" v="59" actId="1076"/>
      <pc:docMkLst>
        <pc:docMk/>
      </pc:docMkLst>
      <pc:sldChg chg="addSp delSp modSp">
        <pc:chgData name="Guest User" userId="S::urn:spo:anon#3d7495652bb373b48445ba32b85783c15db6af63546007bdecd5a3b80379692d::" providerId="AD" clId="Web-{AB2A9796-11C9-3AF6-0A9F-DA12532AE08B}" dt="2023-02-15T11:20:29.056" v="59" actId="1076"/>
        <pc:sldMkLst>
          <pc:docMk/>
          <pc:sldMk cId="2516234662" sldId="257"/>
        </pc:sldMkLst>
        <pc:spChg chg="add mod">
          <ac:chgData name="Guest User" userId="S::urn:spo:anon#3d7495652bb373b48445ba32b85783c15db6af63546007bdecd5a3b80379692d::" providerId="AD" clId="Web-{AB2A9796-11C9-3AF6-0A9F-DA12532AE08B}" dt="2023-02-15T11:20:29.056" v="59" actId="1076"/>
          <ac:spMkLst>
            <pc:docMk/>
            <pc:sldMk cId="2516234662" sldId="257"/>
            <ac:spMk id="3" creationId="{CC2EEDC6-92A5-D733-5B78-316F95E0CE93}"/>
          </ac:spMkLst>
        </pc:spChg>
        <pc:spChg chg="del mod">
          <ac:chgData name="Guest User" userId="S::urn:spo:anon#3d7495652bb373b48445ba32b85783c15db6af63546007bdecd5a3b80379692d::" providerId="AD" clId="Web-{AB2A9796-11C9-3AF6-0A9F-DA12532AE08B}" dt="2023-02-15T11:20:24.071" v="58"/>
          <ac:spMkLst>
            <pc:docMk/>
            <pc:sldMk cId="2516234662" sldId="257"/>
            <ac:spMk id="13" creationId="{3C6F6051-458A-D645-ADE0-0192C5049925}"/>
          </ac:spMkLst>
        </pc:spChg>
      </pc:sldChg>
    </pc:docChg>
  </pc:docChgLst>
  <pc:docChgLst>
    <pc:chgData name="Guest User" userId="S::urn:spo:anon#3d7495652bb373b48445ba32b85783c15db6af63546007bdecd5a3b80379692d::" providerId="AD" clId="Web-{633AE8C5-C085-946B-EF2C-65E647396DBB}"/>
    <pc:docChg chg="modSld">
      <pc:chgData name="Guest User" userId="S::urn:spo:anon#3d7495652bb373b48445ba32b85783c15db6af63546007bdecd5a3b80379692d::" providerId="AD" clId="Web-{633AE8C5-C085-946B-EF2C-65E647396DBB}" dt="2023-03-26T20:50:34.062" v="3" actId="20577"/>
      <pc:docMkLst>
        <pc:docMk/>
      </pc:docMkLst>
      <pc:sldChg chg="modSp">
        <pc:chgData name="Guest User" userId="S::urn:spo:anon#3d7495652bb373b48445ba32b85783c15db6af63546007bdecd5a3b80379692d::" providerId="AD" clId="Web-{633AE8C5-C085-946B-EF2C-65E647396DBB}" dt="2023-03-26T20:50:34.062" v="3" actId="20577"/>
        <pc:sldMkLst>
          <pc:docMk/>
          <pc:sldMk cId="2516234662" sldId="257"/>
        </pc:sldMkLst>
        <pc:spChg chg="mod">
          <ac:chgData name="Guest User" userId="S::urn:spo:anon#3d7495652bb373b48445ba32b85783c15db6af63546007bdecd5a3b80379692d::" providerId="AD" clId="Web-{633AE8C5-C085-946B-EF2C-65E647396DBB}" dt="2023-03-26T20:50:34.062" v="3" actId="20577"/>
          <ac:spMkLst>
            <pc:docMk/>
            <pc:sldMk cId="2516234662" sldId="257"/>
            <ac:spMk id="14" creationId="{22DDBC8D-0550-3F4D-AF8D-4058B24C95C3}"/>
          </ac:spMkLst>
        </pc:spChg>
      </pc:sldChg>
    </pc:docChg>
  </pc:docChgLst>
  <pc:docChgLst>
    <pc:chgData name="Guest User" userId="S::urn:spo:anon#3d7495652bb373b48445ba32b85783c15db6af63546007bdecd5a3b80379692d::" providerId="AD" clId="Web-{6CBCB412-0DD9-08C7-DA96-7CDF19C403FF}"/>
    <pc:docChg chg="modSld">
      <pc:chgData name="Guest User" userId="S::urn:spo:anon#3d7495652bb373b48445ba32b85783c15db6af63546007bdecd5a3b80379692d::" providerId="AD" clId="Web-{6CBCB412-0DD9-08C7-DA96-7CDF19C403FF}" dt="2023-02-14T16:48:16.970" v="558" actId="20577"/>
      <pc:docMkLst>
        <pc:docMk/>
      </pc:docMkLst>
      <pc:sldChg chg="modSp">
        <pc:chgData name="Guest User" userId="S::urn:spo:anon#3d7495652bb373b48445ba32b85783c15db6af63546007bdecd5a3b80379692d::" providerId="AD" clId="Web-{6CBCB412-0DD9-08C7-DA96-7CDF19C403FF}" dt="2023-02-14T14:47:24.175" v="317" actId="20577"/>
        <pc:sldMkLst>
          <pc:docMk/>
          <pc:sldMk cId="2071956834" sldId="256"/>
        </pc:sldMkLst>
        <pc:spChg chg="mod">
          <ac:chgData name="Guest User" userId="S::urn:spo:anon#3d7495652bb373b48445ba32b85783c15db6af63546007bdecd5a3b80379692d::" providerId="AD" clId="Web-{6CBCB412-0DD9-08C7-DA96-7CDF19C403FF}" dt="2023-02-14T14:18:07.929" v="4" actId="20577"/>
          <ac:spMkLst>
            <pc:docMk/>
            <pc:sldMk cId="2071956834" sldId="256"/>
            <ac:spMk id="18" creationId="{0989C992-3261-014B-A15D-98A18692FD28}"/>
          </ac:spMkLst>
        </pc:spChg>
        <pc:spChg chg="mod">
          <ac:chgData name="Guest User" userId="S::urn:spo:anon#3d7495652bb373b48445ba32b85783c15db6af63546007bdecd5a3b80379692d::" providerId="AD" clId="Web-{6CBCB412-0DD9-08C7-DA96-7CDF19C403FF}" dt="2023-02-14T14:41:43.367" v="143" actId="20577"/>
          <ac:spMkLst>
            <pc:docMk/>
            <pc:sldMk cId="2071956834" sldId="256"/>
            <ac:spMk id="19" creationId="{D8BDB25C-F73D-AE45-A679-399BBCBC9C34}"/>
          </ac:spMkLst>
        </pc:spChg>
        <pc:spChg chg="mod">
          <ac:chgData name="Guest User" userId="S::urn:spo:anon#3d7495652bb373b48445ba32b85783c15db6af63546007bdecd5a3b80379692d::" providerId="AD" clId="Web-{6CBCB412-0DD9-08C7-DA96-7CDF19C403FF}" dt="2023-02-14T14:42:20.431" v="158" actId="20577"/>
          <ac:spMkLst>
            <pc:docMk/>
            <pc:sldMk cId="2071956834" sldId="256"/>
            <ac:spMk id="20" creationId="{35C9FAAD-C7A7-5E4E-9494-017CEBD14295}"/>
          </ac:spMkLst>
        </pc:spChg>
        <pc:spChg chg="mod">
          <ac:chgData name="Guest User" userId="S::urn:spo:anon#3d7495652bb373b48445ba32b85783c15db6af63546007bdecd5a3b80379692d::" providerId="AD" clId="Web-{6CBCB412-0DD9-08C7-DA96-7CDF19C403FF}" dt="2023-02-14T14:46:02.360" v="268" actId="20577"/>
          <ac:spMkLst>
            <pc:docMk/>
            <pc:sldMk cId="2071956834" sldId="256"/>
            <ac:spMk id="21" creationId="{4864769E-AA15-8A41-BE86-F94112E4A42C}"/>
          </ac:spMkLst>
        </pc:spChg>
        <pc:spChg chg="mod">
          <ac:chgData name="Guest User" userId="S::urn:spo:anon#3d7495652bb373b48445ba32b85783c15db6af63546007bdecd5a3b80379692d::" providerId="AD" clId="Web-{6CBCB412-0DD9-08C7-DA96-7CDF19C403FF}" dt="2023-02-14T14:21:27.655" v="76" actId="20577"/>
          <ac:spMkLst>
            <pc:docMk/>
            <pc:sldMk cId="2071956834" sldId="256"/>
            <ac:spMk id="22" creationId="{8F4B2225-D9AD-6945-8868-884C2350ACFC}"/>
          </ac:spMkLst>
        </pc:spChg>
        <pc:spChg chg="mod">
          <ac:chgData name="Guest User" userId="S::urn:spo:anon#3d7495652bb373b48445ba32b85783c15db6af63546007bdecd5a3b80379692d::" providerId="AD" clId="Web-{6CBCB412-0DD9-08C7-DA96-7CDF19C403FF}" dt="2023-02-14T14:47:24.175" v="317" actId="20577"/>
          <ac:spMkLst>
            <pc:docMk/>
            <pc:sldMk cId="2071956834" sldId="256"/>
            <ac:spMk id="28" creationId="{8031F40E-5F2F-A249-B968-4D2BC535B9B1}"/>
          </ac:spMkLst>
        </pc:spChg>
      </pc:sldChg>
      <pc:sldChg chg="modSp">
        <pc:chgData name="Guest User" userId="S::urn:spo:anon#3d7495652bb373b48445ba32b85783c15db6af63546007bdecd5a3b80379692d::" providerId="AD" clId="Web-{6CBCB412-0DD9-08C7-DA96-7CDF19C403FF}" dt="2023-02-14T16:48:16.970" v="558" actId="20577"/>
        <pc:sldMkLst>
          <pc:docMk/>
          <pc:sldMk cId="2516234662" sldId="257"/>
        </pc:sldMkLst>
        <pc:spChg chg="mod">
          <ac:chgData name="Guest User" userId="S::urn:spo:anon#3d7495652bb373b48445ba32b85783c15db6af63546007bdecd5a3b80379692d::" providerId="AD" clId="Web-{6CBCB412-0DD9-08C7-DA96-7CDF19C403FF}" dt="2023-02-14T14:47:16.816" v="312" actId="20577"/>
          <ac:spMkLst>
            <pc:docMk/>
            <pc:sldMk cId="2516234662" sldId="257"/>
            <ac:spMk id="12" creationId="{7773DA87-C340-DA49-9C8A-53DD74D1A81A}"/>
          </ac:spMkLst>
        </pc:spChg>
        <pc:spChg chg="mod">
          <ac:chgData name="Guest User" userId="S::urn:spo:anon#3d7495652bb373b48445ba32b85783c15db6af63546007bdecd5a3b80379692d::" providerId="AD" clId="Web-{6CBCB412-0DD9-08C7-DA96-7CDF19C403FF}" dt="2023-02-14T16:47:59.907" v="533" actId="20577"/>
          <ac:spMkLst>
            <pc:docMk/>
            <pc:sldMk cId="2516234662" sldId="257"/>
            <ac:spMk id="13" creationId="{3C6F6051-458A-D645-ADE0-0192C5049925}"/>
          </ac:spMkLst>
        </pc:spChg>
        <pc:spChg chg="mod">
          <ac:chgData name="Guest User" userId="S::urn:spo:anon#3d7495652bb373b48445ba32b85783c15db6af63546007bdecd5a3b80379692d::" providerId="AD" clId="Web-{6CBCB412-0DD9-08C7-DA96-7CDF19C403FF}" dt="2023-02-14T16:48:16.970" v="558" actId="20577"/>
          <ac:spMkLst>
            <pc:docMk/>
            <pc:sldMk cId="2516234662" sldId="257"/>
            <ac:spMk id="14" creationId="{22DDBC8D-0550-3F4D-AF8D-4058B24C95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79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3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44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4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13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29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3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3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38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jpg"/><Relationship Id="rId7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s://www.klimafonds.gv.at/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B97E393-87D7-B046-885A-5816C2C99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0989C992-3261-014B-A15D-98A18692FD28}"/>
              </a:ext>
            </a:extLst>
          </p:cNvPr>
          <p:cNvSpPr txBox="1"/>
          <p:nvPr/>
        </p:nvSpPr>
        <p:spPr>
          <a:xfrm>
            <a:off x="497710" y="397858"/>
            <a:ext cx="3946968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BUDI DIO PROMJENE!</a:t>
            </a:r>
            <a:endParaRPr lang="en-US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8BDB25C-F73D-AE45-A679-399BBCBC9C34}"/>
              </a:ext>
            </a:extLst>
          </p:cNvPr>
          <p:cNvSpPr txBox="1"/>
          <p:nvPr/>
        </p:nvSpPr>
        <p:spPr>
          <a:xfrm>
            <a:off x="400254" y="2768905"/>
            <a:ext cx="680591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→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Kako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hr-HR" b="1" dirty="0">
                <a:solidFill>
                  <a:srgbClr val="2B5C82"/>
                </a:solidFill>
                <a:latin typeface="Calibri"/>
                <a:cs typeface="Calibri"/>
              </a:rPr>
              <a:t>možemo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zaustaviti</a:t>
            </a:r>
            <a:r>
              <a:rPr lang="hr-HR" b="1" dirty="0">
                <a:solidFill>
                  <a:srgbClr val="2B5C82"/>
                </a:solidFill>
                <a:latin typeface="Calibri"/>
                <a:cs typeface="Calibri"/>
              </a:rPr>
              <a:t> negativne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klimatske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promjene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? </a:t>
            </a:r>
            <a:endParaRPr lang="de-AT" dirty="0">
              <a:solidFill>
                <a:srgbClr val="2B5C82"/>
              </a:solidFill>
              <a:effectLst/>
              <a:latin typeface="Calibri"/>
              <a:cs typeface="Calibri"/>
            </a:endParaRPr>
          </a:p>
          <a:p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→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Kako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možemo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smanjiti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troškove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električne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energije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? </a:t>
            </a:r>
            <a:endParaRPr lang="de-AT" dirty="0">
              <a:solidFill>
                <a:srgbClr val="2B5C82"/>
              </a:solidFill>
              <a:effectLst/>
              <a:latin typeface="Calibri"/>
              <a:cs typeface="Calibri"/>
            </a:endParaRPr>
          </a:p>
          <a:p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→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Kako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naše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susjedstvo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hr-HR" b="1" dirty="0">
                <a:solidFill>
                  <a:srgbClr val="2B5C82"/>
                </a:solidFill>
                <a:latin typeface="Calibri"/>
                <a:cs typeface="Calibri"/>
              </a:rPr>
              <a:t>može pozitivno utjecati n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a 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budućnost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?</a:t>
            </a:r>
            <a:endParaRPr lang="de-AT" dirty="0">
              <a:solidFill>
                <a:srgbClr val="2B5C82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5C9FAAD-C7A7-5E4E-9494-017CEBD14295}"/>
              </a:ext>
            </a:extLst>
          </p:cNvPr>
          <p:cNvSpPr txBox="1"/>
          <p:nvPr/>
        </p:nvSpPr>
        <p:spPr>
          <a:xfrm>
            <a:off x="497709" y="3777143"/>
            <a:ext cx="680591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b="1" dirty="0">
                <a:solidFill>
                  <a:srgbClr val="08537A"/>
                </a:solidFill>
                <a:latin typeface="Calibri"/>
                <a:cs typeface="Calibri"/>
              </a:rPr>
              <a:t>Mi </a:t>
            </a:r>
            <a:r>
              <a:rPr lang="de-AT" b="1" dirty="0" err="1">
                <a:solidFill>
                  <a:srgbClr val="08537A"/>
                </a:solidFill>
                <a:latin typeface="Calibri"/>
                <a:cs typeface="Calibri"/>
              </a:rPr>
              <a:t>smo</a:t>
            </a:r>
            <a:r>
              <a:rPr lang="de-AT" b="1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b="1" dirty="0" err="1">
                <a:solidFill>
                  <a:srgbClr val="08537A"/>
                </a:solidFill>
                <a:latin typeface="Calibri"/>
                <a:cs typeface="Calibri"/>
              </a:rPr>
              <a:t>ključ</a:t>
            </a:r>
            <a:r>
              <a:rPr lang="de-AT" b="1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b="1" dirty="0" err="1">
                <a:solidFill>
                  <a:srgbClr val="08537A"/>
                </a:solidFill>
                <a:latin typeface="Calibri"/>
                <a:cs typeface="Calibri"/>
              </a:rPr>
              <a:t>promjene</a:t>
            </a:r>
            <a:r>
              <a:rPr lang="de-AT" b="1" dirty="0">
                <a:solidFill>
                  <a:srgbClr val="08537A"/>
                </a:solidFill>
                <a:latin typeface="Calibri"/>
                <a:cs typeface="Calibri"/>
              </a:rPr>
              <a:t> i </a:t>
            </a:r>
            <a:r>
              <a:rPr lang="de-AT" b="1" dirty="0" err="1">
                <a:solidFill>
                  <a:srgbClr val="08537A"/>
                </a:solidFill>
                <a:latin typeface="Calibri"/>
                <a:cs typeface="Calibri"/>
              </a:rPr>
              <a:t>možemo</a:t>
            </a:r>
            <a:r>
              <a:rPr lang="de-AT" b="1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b="1" dirty="0" err="1">
                <a:solidFill>
                  <a:srgbClr val="08537A"/>
                </a:solidFill>
                <a:latin typeface="Calibri"/>
                <a:cs typeface="Calibri"/>
              </a:rPr>
              <a:t>omogućiti</a:t>
            </a:r>
            <a:r>
              <a:rPr lang="de-AT" b="1" dirty="0">
                <a:solidFill>
                  <a:srgbClr val="08537A"/>
                </a:solidFill>
                <a:effectLst/>
                <a:latin typeface="Calibri"/>
                <a:cs typeface="Calibri"/>
              </a:rPr>
              <a:t>: </a:t>
            </a:r>
            <a:endParaRPr lang="de-AT" dirty="0">
              <a:solidFill>
                <a:srgbClr val="08537A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864769E-AA15-8A41-BE86-F94112E4A42C}"/>
              </a:ext>
            </a:extLst>
          </p:cNvPr>
          <p:cNvSpPr txBox="1"/>
          <p:nvPr/>
        </p:nvSpPr>
        <p:spPr>
          <a:xfrm>
            <a:off x="376879" y="4229567"/>
            <a:ext cx="680591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SzPct val="120000"/>
              <a:buBlip>
                <a:blip r:embed="rId3"/>
              </a:buBlip>
            </a:pP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   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ekološki</a:t>
            </a: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čistu</a:t>
            </a: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 i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lokalno</a:t>
            </a: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proizvedenu</a:t>
            </a: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energiju</a:t>
            </a:r>
            <a:endParaRPr lang="de-AT" dirty="0" err="1">
              <a:solidFill>
                <a:srgbClr val="08537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   </a:t>
            </a:r>
            <a:r>
              <a:rPr lang="de-AT" dirty="0" err="1">
                <a:solidFill>
                  <a:srgbClr val="08537A"/>
                </a:solidFill>
                <a:ea typeface="+mn-lt"/>
                <a:cs typeface="+mn-lt"/>
              </a:rPr>
              <a:t>neovisnost</a:t>
            </a:r>
            <a:r>
              <a:rPr lang="de-AT" dirty="0">
                <a:solidFill>
                  <a:srgbClr val="08537A"/>
                </a:solidFill>
                <a:ea typeface="+mn-lt"/>
                <a:cs typeface="+mn-lt"/>
              </a:rPr>
              <a:t> o </a:t>
            </a:r>
            <a:r>
              <a:rPr lang="hr-HR" dirty="0">
                <a:solidFill>
                  <a:srgbClr val="08537A"/>
                </a:solidFill>
                <a:ea typeface="+mn-lt"/>
                <a:cs typeface="+mn-lt"/>
              </a:rPr>
              <a:t>promjenama</a:t>
            </a:r>
            <a:r>
              <a:rPr lang="de-AT" dirty="0">
                <a:solidFill>
                  <a:srgbClr val="08537A"/>
                </a:solidFill>
                <a:ea typeface="+mn-lt"/>
                <a:cs typeface="+mn-lt"/>
              </a:rPr>
              <a:t> </a:t>
            </a:r>
            <a:r>
              <a:rPr lang="de-AT" dirty="0" err="1">
                <a:solidFill>
                  <a:srgbClr val="08537A"/>
                </a:solidFill>
                <a:ea typeface="+mn-lt"/>
                <a:cs typeface="+mn-lt"/>
              </a:rPr>
              <a:t>cijena</a:t>
            </a:r>
            <a:r>
              <a:rPr lang="de-AT" dirty="0">
                <a:solidFill>
                  <a:srgbClr val="08537A"/>
                </a:solidFill>
                <a:ea typeface="+mn-lt"/>
                <a:cs typeface="+mn-lt"/>
              </a:rPr>
              <a:t> </a:t>
            </a:r>
            <a:r>
              <a:rPr lang="de-AT" dirty="0" err="1">
                <a:solidFill>
                  <a:srgbClr val="08537A"/>
                </a:solidFill>
                <a:ea typeface="+mn-lt"/>
                <a:cs typeface="+mn-lt"/>
              </a:rPr>
              <a:t>energije</a:t>
            </a:r>
            <a:r>
              <a:rPr lang="hr-HR" dirty="0">
                <a:solidFill>
                  <a:srgbClr val="08537A"/>
                </a:solidFill>
                <a:ea typeface="+mn-lt"/>
                <a:cs typeface="+mn-lt"/>
              </a:rPr>
              <a:t> na tržištu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  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otvaranje</a:t>
            </a: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hr-HR" dirty="0">
                <a:solidFill>
                  <a:srgbClr val="08537A"/>
                </a:solidFill>
                <a:latin typeface="Calibri"/>
                <a:cs typeface="Calibri"/>
              </a:rPr>
              <a:t>novih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radnih</a:t>
            </a: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mjesta</a:t>
            </a: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 i </a:t>
            </a:r>
            <a:r>
              <a:rPr lang="hr-HR" dirty="0">
                <a:solidFill>
                  <a:srgbClr val="08537A"/>
                </a:solidFill>
                <a:latin typeface="Calibri"/>
                <a:cs typeface="Calibri"/>
              </a:rPr>
              <a:t>doprinos lokalnoj zajednici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  <a:cs typeface="Calibri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  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povezivanje</a:t>
            </a: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sa</a:t>
            </a: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zajednicom</a:t>
            </a: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 u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kojoj</a:t>
            </a: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živite</a:t>
            </a: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 na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novi</a:t>
            </a:r>
            <a:r>
              <a:rPr lang="de-AT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08537A"/>
                </a:solidFill>
                <a:latin typeface="Calibri"/>
                <a:cs typeface="Calibri"/>
              </a:rPr>
              <a:t>način</a:t>
            </a:r>
            <a:endParaRPr lang="de-AT" dirty="0" err="1">
              <a:solidFill>
                <a:srgbClr val="08537A"/>
              </a:solidFill>
              <a:effectLst/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F4B2225-D9AD-6945-8868-884C2350ACFC}"/>
              </a:ext>
            </a:extLst>
          </p:cNvPr>
          <p:cNvSpPr txBox="1"/>
          <p:nvPr/>
        </p:nvSpPr>
        <p:spPr>
          <a:xfrm>
            <a:off x="497709" y="906561"/>
            <a:ext cx="5986323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sz="3600" b="1" dirty="0">
                <a:solidFill>
                  <a:srgbClr val="2B5C82"/>
                </a:solidFill>
                <a:latin typeface="Calibri"/>
                <a:cs typeface="Calibri"/>
              </a:rPr>
              <a:t>NABAVI ELEKTRIČNU ENERGIJU OD SVOJIH SUGRAĐANA!</a:t>
            </a:r>
            <a:endParaRPr lang="de-AT" sz="3600" b="1" dirty="0">
              <a:solidFill>
                <a:srgbClr val="2B5C82"/>
              </a:solidFill>
              <a:cs typeface="Calibri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031F40E-5F2F-A249-B968-4D2BC535B9B1}"/>
              </a:ext>
            </a:extLst>
          </p:cNvPr>
          <p:cNvSpPr txBox="1"/>
          <p:nvPr/>
        </p:nvSpPr>
        <p:spPr>
          <a:xfrm>
            <a:off x="5837461" y="5657716"/>
            <a:ext cx="6018837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sz="3000" b="1" dirty="0" err="1">
                <a:solidFill>
                  <a:srgbClr val="2B5C82"/>
                </a:solidFill>
                <a:latin typeface="Calibri"/>
                <a:cs typeface="Calibri"/>
              </a:rPr>
              <a:t>Kako</a:t>
            </a:r>
            <a:r>
              <a:rPr lang="de-AT" sz="3000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? →</a:t>
            </a:r>
            <a:endParaRPr lang="de-AT" sz="3000" dirty="0">
              <a:solidFill>
                <a:srgbClr val="2B5C82"/>
              </a:solidFill>
              <a:effectLst/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195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/>
          <p:cNvGrpSpPr/>
          <p:nvPr/>
        </p:nvGrpSpPr>
        <p:grpSpPr>
          <a:xfrm>
            <a:off x="0" y="10"/>
            <a:ext cx="7559675" cy="10439391"/>
            <a:chOff x="0" y="10"/>
            <a:chExt cx="7559675" cy="10439391"/>
          </a:xfrm>
        </p:grpSpPr>
        <p:pic>
          <p:nvPicPr>
            <p:cNvPr id="11" name="Grafik 10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02C6F60E-F417-0343-8554-29613A1910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299" r="2" b="2"/>
            <a:stretch/>
          </p:blipFill>
          <p:spPr>
            <a:xfrm>
              <a:off x="20" y="10"/>
              <a:ext cx="7559655" cy="10439390"/>
            </a:xfrm>
            <a:prstGeom prst="rect">
              <a:avLst/>
            </a:prstGeom>
          </p:spPr>
        </p:pic>
        <p:sp>
          <p:nvSpPr>
            <p:cNvPr id="2" name="Rechteck 1"/>
            <p:cNvSpPr/>
            <p:nvPr/>
          </p:nvSpPr>
          <p:spPr>
            <a:xfrm>
              <a:off x="0" y="9615597"/>
              <a:ext cx="7559655" cy="82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object 3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04551" y="9678400"/>
              <a:ext cx="590526" cy="396000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654258" y="10105565"/>
              <a:ext cx="62293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Illustrations</a:t>
              </a:r>
              <a:r>
                <a:rPr lang="de-AT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de-AT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by</a:t>
              </a:r>
              <a:r>
                <a:rPr lang="de-AT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© </a:t>
              </a:r>
              <a:r>
                <a:rPr lang="de-AT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hlinkClick r:id="rId4"/>
                </a:rPr>
                <a:t>Klima- und Energiefonds</a:t>
              </a:r>
              <a:endPara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work © 2022 by Austrian Energy Agency is licensed under CC BY-NC-SA 4.0. To view a copy of this license, visit</a:t>
              </a:r>
              <a:r>
                <a:rPr lang="en-GB" sz="700" i="1" dirty="0"/>
                <a:t> </a:t>
              </a:r>
              <a:r>
                <a:rPr lang="en-GB" sz="700" i="1" dirty="0">
                  <a:hlinkClick r:id="rId5" tooltip="http://creativecommons.org/licenses/by-nc-sa/4.0/"/>
                </a:rPr>
                <a:t>http://creativecommons.org/licenses/by-nc-sa/4.0/</a:t>
              </a:r>
              <a:endParaRPr lang="en-GB" sz="700" i="1" dirty="0"/>
            </a:p>
          </p:txBody>
        </p:sp>
        <p:pic>
          <p:nvPicPr>
            <p:cNvPr id="15" name="object 36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4387" y="9596547"/>
              <a:ext cx="1557728" cy="576000"/>
            </a:xfrm>
            <a:prstGeom prst="rect">
              <a:avLst/>
            </a:prstGeom>
          </p:spPr>
        </p:pic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F3D65186-AB5A-4584-87C3-0FAA2992263B}"/>
                </a:ext>
              </a:extLst>
            </p:cNvPr>
            <p:cNvPicPr/>
            <p:nvPr/>
          </p:nvPicPr>
          <p:blipFill>
            <a:blip r:embed="rId7" cstate="print"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9356" y="9657010"/>
              <a:ext cx="1028440" cy="455077"/>
            </a:xfrm>
            <a:prstGeom prst="rect">
              <a:avLst/>
            </a:prstGeom>
          </p:spPr>
        </p:pic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7773DA87-C340-DA49-9C8A-53DD74D1A81A}"/>
              </a:ext>
            </a:extLst>
          </p:cNvPr>
          <p:cNvSpPr txBox="1"/>
          <p:nvPr/>
        </p:nvSpPr>
        <p:spPr>
          <a:xfrm>
            <a:off x="497709" y="381446"/>
            <a:ext cx="7231377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sz="2600" b="1" dirty="0" err="1">
                <a:solidFill>
                  <a:srgbClr val="2B5C82"/>
                </a:solidFill>
                <a:latin typeface="Calibri"/>
                <a:cs typeface="Calibri"/>
              </a:rPr>
              <a:t>Energetske</a:t>
            </a:r>
            <a:r>
              <a:rPr lang="de-AT" sz="2600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sz="2600" b="1" dirty="0" err="1">
                <a:solidFill>
                  <a:srgbClr val="2B5C82"/>
                </a:solidFill>
                <a:latin typeface="Calibri"/>
                <a:cs typeface="Calibri"/>
              </a:rPr>
              <a:t>zajednice</a:t>
            </a:r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sz="2600" dirty="0" err="1">
                <a:solidFill>
                  <a:srgbClr val="2B5C82"/>
                </a:solidFill>
                <a:latin typeface="Calibri"/>
                <a:cs typeface="Calibri"/>
              </a:rPr>
              <a:t>su</a:t>
            </a:r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sz="2600" dirty="0" err="1">
                <a:solidFill>
                  <a:srgbClr val="2B5C82"/>
                </a:solidFill>
                <a:latin typeface="Calibri"/>
                <a:cs typeface="Calibri"/>
              </a:rPr>
              <a:t>odgovor</a:t>
            </a:r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sz="2600" dirty="0" err="1">
                <a:solidFill>
                  <a:srgbClr val="2B5C82"/>
                </a:solidFill>
                <a:latin typeface="Calibri"/>
                <a:cs typeface="Calibri"/>
              </a:rPr>
              <a:t>koji</a:t>
            </a:r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sz="2600" dirty="0" err="1">
                <a:solidFill>
                  <a:srgbClr val="2B5C82"/>
                </a:solidFill>
                <a:latin typeface="Calibri"/>
                <a:cs typeface="Calibri"/>
              </a:rPr>
              <a:t>smo</a:t>
            </a:r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sz="2600" dirty="0" err="1">
                <a:solidFill>
                  <a:srgbClr val="2B5C82"/>
                </a:solidFill>
                <a:latin typeface="Calibri"/>
                <a:cs typeface="Calibri"/>
              </a:rPr>
              <a:t>svi</a:t>
            </a:r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sz="2600" dirty="0" err="1">
                <a:solidFill>
                  <a:srgbClr val="2B5C82"/>
                </a:solidFill>
                <a:latin typeface="Calibri"/>
                <a:cs typeface="Calibri"/>
              </a:rPr>
              <a:t>tražili</a:t>
            </a:r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: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2DDBC8D-0550-3F4D-AF8D-4058B24C95C3}"/>
              </a:ext>
            </a:extLst>
          </p:cNvPr>
          <p:cNvSpPr txBox="1"/>
          <p:nvPr/>
        </p:nvSpPr>
        <p:spPr>
          <a:xfrm>
            <a:off x="376879" y="3993287"/>
            <a:ext cx="6805915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b="1" dirty="0">
                <a:solidFill>
                  <a:srgbClr val="08537A"/>
                </a:solidFill>
                <a:latin typeface="Calibri"/>
                <a:cs typeface="Calibri"/>
              </a:rPr>
              <a:t>U </a:t>
            </a:r>
            <a:r>
              <a:rPr lang="de-AT" b="1" dirty="0" err="1">
                <a:solidFill>
                  <a:srgbClr val="08537A"/>
                </a:solidFill>
                <a:latin typeface="Calibri"/>
                <a:cs typeface="Calibri"/>
              </a:rPr>
              <a:t>slučaju</a:t>
            </a:r>
            <a:r>
              <a:rPr lang="de-AT" b="1" dirty="0">
                <a:solidFill>
                  <a:srgbClr val="08537A"/>
                </a:solidFill>
                <a:latin typeface="Calibri"/>
                <a:cs typeface="Calibri"/>
              </a:rPr>
              <a:t> da </a:t>
            </a:r>
            <a:r>
              <a:rPr lang="de-AT" b="1" dirty="0" err="1">
                <a:solidFill>
                  <a:srgbClr val="08537A"/>
                </a:solidFill>
                <a:latin typeface="Calibri"/>
                <a:cs typeface="Calibri"/>
              </a:rPr>
              <a:t>ste</a:t>
            </a:r>
            <a:r>
              <a:rPr lang="de-AT" b="1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b="1" dirty="0" err="1">
                <a:solidFill>
                  <a:srgbClr val="08537A"/>
                </a:solidFill>
                <a:latin typeface="Calibri"/>
                <a:cs typeface="Calibri"/>
              </a:rPr>
              <a:t>zainteresirani</a:t>
            </a:r>
            <a:r>
              <a:rPr lang="de-AT" b="1" dirty="0">
                <a:solidFill>
                  <a:srgbClr val="08537A"/>
                </a:solidFill>
                <a:latin typeface="Calibri"/>
                <a:cs typeface="Calibri"/>
              </a:rPr>
              <a:t>...</a:t>
            </a:r>
            <a:endParaRPr lang="en-US" dirty="0"/>
          </a:p>
          <a:p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r>
              <a:rPr lang="de-AT" sz="1600" dirty="0" err="1">
                <a:solidFill>
                  <a:srgbClr val="08537A"/>
                </a:solidFill>
                <a:latin typeface="Calibri"/>
                <a:cs typeface="Calibri"/>
              </a:rPr>
              <a:t>Više</a:t>
            </a:r>
            <a:r>
              <a:rPr lang="de-AT" sz="1600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sz="1600" dirty="0" err="1">
                <a:solidFill>
                  <a:srgbClr val="08537A"/>
                </a:solidFill>
                <a:latin typeface="Calibri"/>
                <a:cs typeface="Calibri"/>
              </a:rPr>
              <a:t>informacija</a:t>
            </a:r>
            <a:r>
              <a:rPr lang="de-AT" sz="1600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sz="1600" dirty="0" err="1">
                <a:solidFill>
                  <a:srgbClr val="08537A"/>
                </a:solidFill>
                <a:latin typeface="Calibri"/>
                <a:cs typeface="Calibri"/>
              </a:rPr>
              <a:t>pronađite</a:t>
            </a:r>
            <a:r>
              <a:rPr lang="de-AT" sz="1600" dirty="0">
                <a:solidFill>
                  <a:srgbClr val="08537A"/>
                </a:solidFill>
                <a:latin typeface="Calibri"/>
                <a:cs typeface="Calibri"/>
              </a:rPr>
              <a:t> na</a:t>
            </a:r>
            <a:endParaRPr lang="de-AT" dirty="0"/>
          </a:p>
          <a:p>
            <a:r>
              <a:rPr lang="de-AT" sz="1600" b="1" dirty="0">
                <a:solidFill>
                  <a:srgbClr val="08537A"/>
                </a:solidFill>
                <a:effectLst/>
                <a:latin typeface="Calibri"/>
                <a:cs typeface="Calibri"/>
              </a:rPr>
              <a:t>www.exampleenergycommunity.com</a:t>
            </a:r>
            <a:r>
              <a:rPr lang="de-AT" sz="1600" dirty="0">
                <a:solidFill>
                  <a:srgbClr val="08537A"/>
                </a:solidFill>
                <a:effectLst/>
                <a:latin typeface="Calibri"/>
                <a:cs typeface="Calibri"/>
              </a:rPr>
              <a:t> 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95077" y="9653715"/>
            <a:ext cx="18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material is part of a project that has received funding from the European Union's Horizon 2020 research and innovation programme under grant agreement No 101033722.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" y="8375072"/>
            <a:ext cx="219645" cy="1078617"/>
          </a:xfrm>
          <a:prstGeom prst="rect">
            <a:avLst/>
          </a:prstGeom>
        </p:spPr>
      </p:pic>
      <p:sp>
        <p:nvSpPr>
          <p:cNvPr id="3" name="Textfeld 12">
            <a:extLst>
              <a:ext uri="{FF2B5EF4-FFF2-40B4-BE49-F238E27FC236}">
                <a16:creationId xmlns:a16="http://schemas.microsoft.com/office/drawing/2014/main" id="{CC2EEDC6-92A5-D733-5B78-316F95E0CE93}"/>
              </a:ext>
            </a:extLst>
          </p:cNvPr>
          <p:cNvSpPr txBox="1"/>
          <p:nvPr/>
        </p:nvSpPr>
        <p:spPr>
          <a:xfrm>
            <a:off x="381400" y="1353953"/>
            <a:ext cx="6805915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SzPct val="120000"/>
              <a:buBlip>
                <a:blip r:embed="rId9"/>
              </a:buBlip>
            </a:pP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U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energetskim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zajednicama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električna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energija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proizvodi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se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lokalno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,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dijeli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se i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koristi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u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susjedstvu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  <a:cs typeface="Calibri"/>
            </a:endParaRPr>
          </a:p>
          <a:p>
            <a:pPr marL="285750" indent="-285750">
              <a:buSzPct val="120000"/>
              <a:buFont typeface="Arial"/>
              <a:buBlip>
                <a:blip r:embed="rId9"/>
              </a:buBlip>
            </a:pP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Javna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tijela</a:t>
            </a:r>
            <a:r>
              <a:rPr lang="de-AT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,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tvrtke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i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građani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ujedinjuju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snage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kako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bi</a:t>
            </a:r>
            <a:r>
              <a:rPr lang="hr-HR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zajedno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oblikovali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energetsku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budućnost</a:t>
            </a:r>
            <a:r>
              <a:rPr lang="hr-HR" dirty="0">
                <a:solidFill>
                  <a:srgbClr val="2B5C82"/>
                </a:solidFill>
                <a:latin typeface="Calibri"/>
                <a:cs typeface="Calibri"/>
              </a:rPr>
              <a:t> lokalne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zajednice</a:t>
            </a:r>
            <a:r>
              <a:rPr lang="de-AT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 </a:t>
            </a:r>
          </a:p>
          <a:p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Font typeface="Arial"/>
              <a:buBlip>
                <a:blip r:embed="rId9"/>
              </a:buBlip>
            </a:pP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To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je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situacija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u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kojoj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su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svi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dobitnici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– 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vi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,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vaš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susjed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i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okoliš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!</a:t>
            </a:r>
            <a:endParaRPr lang="de-AT" dirty="0">
              <a:effectLst/>
              <a:ea typeface="+mn-lt"/>
              <a:cs typeface="+mn-lt"/>
            </a:endParaRPr>
          </a:p>
          <a:p>
            <a:pPr marL="285750" indent="-285750">
              <a:buSzPct val="120000"/>
              <a:buChar char="•"/>
            </a:pPr>
            <a:endParaRPr lang="de-AT" b="1" dirty="0">
              <a:solidFill>
                <a:srgbClr val="2B5C82"/>
              </a:solidFill>
              <a:effectLst/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623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224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Jaumann</dc:creator>
  <cp:lastModifiedBy>Valerija Vrček Habazin</cp:lastModifiedBy>
  <cp:revision>129</cp:revision>
  <dcterms:created xsi:type="dcterms:W3CDTF">2022-12-09T12:20:21Z</dcterms:created>
  <dcterms:modified xsi:type="dcterms:W3CDTF">2023-03-28T14:26:04Z</dcterms:modified>
</cp:coreProperties>
</file>